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0" d="100"/>
          <a:sy n="30" d="100"/>
        </p:scale>
        <p:origin x="120" y="10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4.png"/><Relationship Id="rId26" Type="http://schemas.openxmlformats.org/officeDocument/2006/relationships/image" Target="../media/image56.png"/><Relationship Id="rId3" Type="http://schemas.openxmlformats.org/officeDocument/2006/relationships/image" Target="../media/image32.png"/><Relationship Id="rId21" Type="http://schemas.openxmlformats.org/officeDocument/2006/relationships/image" Target="../media/image156.png"/><Relationship Id="rId34" Type="http://schemas.openxmlformats.org/officeDocument/2006/relationships/image" Target="../media/image160.png"/><Relationship Id="rId7" Type="http://schemas.openxmlformats.org/officeDocument/2006/relationships/image" Target="../media/image151.png"/><Relationship Id="rId12" Type="http://schemas.openxmlformats.org/officeDocument/2006/relationships/image" Target="../media/image40.png"/><Relationship Id="rId17" Type="http://schemas.openxmlformats.org/officeDocument/2006/relationships/image" Target="../media/image135.png"/><Relationship Id="rId25" Type="http://schemas.openxmlformats.org/officeDocument/2006/relationships/image" Target="../media/image115.png"/><Relationship Id="rId33" Type="http://schemas.openxmlformats.org/officeDocument/2006/relationships/image" Target="../media/image64.png"/><Relationship Id="rId2" Type="http://schemas.openxmlformats.org/officeDocument/2006/relationships/image" Target="../media/image31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39.png"/><Relationship Id="rId24" Type="http://schemas.openxmlformats.org/officeDocument/2006/relationships/image" Target="../media/image158.png"/><Relationship Id="rId32" Type="http://schemas.openxmlformats.org/officeDocument/2006/relationships/image" Target="../media/image63.png"/><Relationship Id="rId5" Type="http://schemas.openxmlformats.org/officeDocument/2006/relationships/image" Target="../media/image149.png"/><Relationship Id="rId15" Type="http://schemas.openxmlformats.org/officeDocument/2006/relationships/image" Target="../media/image153.png"/><Relationship Id="rId23" Type="http://schemas.openxmlformats.org/officeDocument/2006/relationships/image" Target="../media/image49.png"/><Relationship Id="rId28" Type="http://schemas.openxmlformats.org/officeDocument/2006/relationships/image" Target="../media/image159.png"/><Relationship Id="rId36" Type="http://schemas.openxmlformats.org/officeDocument/2006/relationships/image" Target="../media/image162.png"/><Relationship Id="rId10" Type="http://schemas.openxmlformats.org/officeDocument/2006/relationships/image" Target="../media/image38.png"/><Relationship Id="rId19" Type="http://schemas.openxmlformats.org/officeDocument/2006/relationships/image" Target="../media/image155.png"/><Relationship Id="rId31" Type="http://schemas.openxmlformats.org/officeDocument/2006/relationships/image" Target="../media/image62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157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161.png"/><Relationship Id="rId8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0.png"/><Relationship Id="rId26" Type="http://schemas.openxmlformats.org/officeDocument/2006/relationships/image" Target="../media/image177.png"/><Relationship Id="rId39" Type="http://schemas.openxmlformats.org/officeDocument/2006/relationships/image" Target="../media/image103.png"/><Relationship Id="rId21" Type="http://schemas.openxmlformats.org/officeDocument/2006/relationships/image" Target="../media/image173.png"/><Relationship Id="rId34" Type="http://schemas.openxmlformats.org/officeDocument/2006/relationships/image" Target="../media/image98.png"/><Relationship Id="rId42" Type="http://schemas.openxmlformats.org/officeDocument/2006/relationships/image" Target="../media/image106.png"/><Relationship Id="rId7" Type="http://schemas.openxmlformats.org/officeDocument/2006/relationships/image" Target="../media/image164.png"/><Relationship Id="rId2" Type="http://schemas.openxmlformats.org/officeDocument/2006/relationships/image" Target="../media/image9.png"/><Relationship Id="rId16" Type="http://schemas.openxmlformats.org/officeDocument/2006/relationships/image" Target="../media/image168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png"/><Relationship Id="rId40" Type="http://schemas.openxmlformats.org/officeDocument/2006/relationships/image" Target="../media/image104.png"/><Relationship Id="rId45" Type="http://schemas.openxmlformats.org/officeDocument/2006/relationships/image" Target="../media/image109.png"/><Relationship Id="rId5" Type="http://schemas.openxmlformats.org/officeDocument/2006/relationships/image" Target="../media/image149.png"/><Relationship Id="rId15" Type="http://schemas.openxmlformats.org/officeDocument/2006/relationships/image" Target="../media/image79.png"/><Relationship Id="rId23" Type="http://schemas.openxmlformats.org/officeDocument/2006/relationships/image" Target="../media/image175.png"/><Relationship Id="rId28" Type="http://schemas.openxmlformats.org/officeDocument/2006/relationships/image" Target="../media/image178.png"/><Relationship Id="rId36" Type="http://schemas.openxmlformats.org/officeDocument/2006/relationships/image" Target="../media/image100.png"/><Relationship Id="rId10" Type="http://schemas.openxmlformats.org/officeDocument/2006/relationships/image" Target="../media/image74.png"/><Relationship Id="rId19" Type="http://schemas.openxmlformats.org/officeDocument/2006/relationships/image" Target="../media/image171.png"/><Relationship Id="rId31" Type="http://schemas.openxmlformats.org/officeDocument/2006/relationships/image" Target="../media/image179.png"/><Relationship Id="rId44" Type="http://schemas.openxmlformats.org/officeDocument/2006/relationships/image" Target="../media/image108.png"/><Relationship Id="rId4" Type="http://schemas.openxmlformats.org/officeDocument/2006/relationships/image" Target="../media/image27.png"/><Relationship Id="rId9" Type="http://schemas.openxmlformats.org/officeDocument/2006/relationships/image" Target="../media/image165.png"/><Relationship Id="rId14" Type="http://schemas.openxmlformats.org/officeDocument/2006/relationships/image" Target="../media/image78.png"/><Relationship Id="rId22" Type="http://schemas.openxmlformats.org/officeDocument/2006/relationships/image" Target="../media/image174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181.png"/><Relationship Id="rId43" Type="http://schemas.openxmlformats.org/officeDocument/2006/relationships/image" Target="../media/image107.png"/><Relationship Id="rId8" Type="http://schemas.openxmlformats.org/officeDocument/2006/relationships/image" Target="../media/image72.png"/><Relationship Id="rId3" Type="http://schemas.openxmlformats.org/officeDocument/2006/relationships/image" Target="../media/image14.png"/><Relationship Id="rId12" Type="http://schemas.openxmlformats.org/officeDocument/2006/relationships/image" Target="../media/image166.png"/><Relationship Id="rId17" Type="http://schemas.openxmlformats.org/officeDocument/2006/relationships/image" Target="../media/image169.png"/><Relationship Id="rId25" Type="http://schemas.openxmlformats.org/officeDocument/2006/relationships/image" Target="../media/image176.png"/><Relationship Id="rId33" Type="http://schemas.openxmlformats.org/officeDocument/2006/relationships/image" Target="../media/image180.png"/><Relationship Id="rId38" Type="http://schemas.openxmlformats.org/officeDocument/2006/relationships/image" Target="../media/image102.png"/><Relationship Id="rId46" Type="http://schemas.openxmlformats.org/officeDocument/2006/relationships/image" Target="../media/image110.png"/><Relationship Id="rId20" Type="http://schemas.openxmlformats.org/officeDocument/2006/relationships/image" Target="../media/image172.png"/><Relationship Id="rId41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9.png"/><Relationship Id="rId7" Type="http://schemas.openxmlformats.org/officeDocument/2006/relationships/image" Target="../media/image185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8.png"/><Relationship Id="rId5" Type="http://schemas.openxmlformats.org/officeDocument/2006/relationships/image" Target="../media/image183.png"/><Relationship Id="rId10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1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9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93.png"/><Relationship Id="rId5" Type="http://schemas.openxmlformats.org/officeDocument/2006/relationships/image" Target="../media/image183.png"/><Relationship Id="rId10" Type="http://schemas.openxmlformats.org/officeDocument/2006/relationships/image" Target="../media/image192.png"/><Relationship Id="rId4" Type="http://schemas.openxmlformats.org/officeDocument/2006/relationships/image" Target="../media/image32.png"/><Relationship Id="rId9" Type="http://schemas.openxmlformats.org/officeDocument/2006/relationships/image" Target="../media/image1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9.png"/><Relationship Id="rId7" Type="http://schemas.openxmlformats.org/officeDocument/2006/relationships/image" Target="../media/image19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99.png"/><Relationship Id="rId5" Type="http://schemas.openxmlformats.org/officeDocument/2006/relationships/image" Target="../media/image195.png"/><Relationship Id="rId10" Type="http://schemas.openxmlformats.org/officeDocument/2006/relationships/image" Target="../media/image198.png"/><Relationship Id="rId4" Type="http://schemas.openxmlformats.org/officeDocument/2006/relationships/image" Target="../media/image32.png"/><Relationship Id="rId9" Type="http://schemas.openxmlformats.org/officeDocument/2006/relationships/image" Target="../media/image1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9.png"/><Relationship Id="rId7" Type="http://schemas.openxmlformats.org/officeDocument/2006/relationships/image" Target="../media/image20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5.png"/><Relationship Id="rId10" Type="http://schemas.openxmlformats.org/officeDocument/2006/relationships/image" Target="../media/image203.png"/><Relationship Id="rId4" Type="http://schemas.openxmlformats.org/officeDocument/2006/relationships/image" Target="../media/image14.png"/><Relationship Id="rId9" Type="http://schemas.openxmlformats.org/officeDocument/2006/relationships/image" Target="../media/image2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9.png"/><Relationship Id="rId7" Type="http://schemas.openxmlformats.org/officeDocument/2006/relationships/image" Target="../media/image20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5.png"/><Relationship Id="rId10" Type="http://schemas.openxmlformats.org/officeDocument/2006/relationships/image" Target="../media/image207.png"/><Relationship Id="rId4" Type="http://schemas.openxmlformats.org/officeDocument/2006/relationships/image" Target="../media/image14.png"/><Relationship Id="rId9" Type="http://schemas.openxmlformats.org/officeDocument/2006/relationships/image" Target="../media/image20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9.png"/><Relationship Id="rId7" Type="http://schemas.openxmlformats.org/officeDocument/2006/relationships/image" Target="../media/image20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83.png"/><Relationship Id="rId10" Type="http://schemas.openxmlformats.org/officeDocument/2006/relationships/image" Target="../media/image210.png"/><Relationship Id="rId4" Type="http://schemas.openxmlformats.org/officeDocument/2006/relationships/image" Target="../media/image14.png"/><Relationship Id="rId9" Type="http://schemas.openxmlformats.org/officeDocument/2006/relationships/image" Target="../media/image20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9.png"/><Relationship Id="rId7" Type="http://schemas.openxmlformats.org/officeDocument/2006/relationships/image" Target="../media/image2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83.png"/><Relationship Id="rId10" Type="http://schemas.openxmlformats.org/officeDocument/2006/relationships/image" Target="../media/image214.png"/><Relationship Id="rId4" Type="http://schemas.openxmlformats.org/officeDocument/2006/relationships/image" Target="../media/image14.png"/><Relationship Id="rId9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9.png"/><Relationship Id="rId7" Type="http://schemas.openxmlformats.org/officeDocument/2006/relationships/image" Target="../media/image2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5.png"/><Relationship Id="rId10" Type="http://schemas.openxmlformats.org/officeDocument/2006/relationships/image" Target="../media/image218.png"/><Relationship Id="rId4" Type="http://schemas.openxmlformats.org/officeDocument/2006/relationships/image" Target="../media/image14.png"/><Relationship Id="rId9" Type="http://schemas.openxmlformats.org/officeDocument/2006/relationships/image" Target="../media/image2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9.png"/><Relationship Id="rId7" Type="http://schemas.openxmlformats.org/officeDocument/2006/relationships/image" Target="../media/image2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5.png"/><Relationship Id="rId10" Type="http://schemas.openxmlformats.org/officeDocument/2006/relationships/image" Target="../media/image221.png"/><Relationship Id="rId4" Type="http://schemas.openxmlformats.org/officeDocument/2006/relationships/image" Target="../media/image32.png"/><Relationship Id="rId9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9.png"/><Relationship Id="rId7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5.png"/><Relationship Id="rId10" Type="http://schemas.openxmlformats.org/officeDocument/2006/relationships/image" Target="../media/image226.png"/><Relationship Id="rId4" Type="http://schemas.openxmlformats.org/officeDocument/2006/relationships/image" Target="../media/image32.png"/><Relationship Id="rId9" Type="http://schemas.openxmlformats.org/officeDocument/2006/relationships/image" Target="../media/image2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9.png"/><Relationship Id="rId7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83.png"/><Relationship Id="rId10" Type="http://schemas.openxmlformats.org/officeDocument/2006/relationships/image" Target="../media/image229.png"/><Relationship Id="rId4" Type="http://schemas.openxmlformats.org/officeDocument/2006/relationships/image" Target="../media/image32.png"/><Relationship Id="rId9" Type="http://schemas.openxmlformats.org/officeDocument/2006/relationships/image" Target="../media/image2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230.png"/><Relationship Id="rId7" Type="http://schemas.openxmlformats.org/officeDocument/2006/relationships/image" Target="../media/image2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83.png"/><Relationship Id="rId10" Type="http://schemas.openxmlformats.org/officeDocument/2006/relationships/image" Target="../media/image232.png"/><Relationship Id="rId4" Type="http://schemas.openxmlformats.org/officeDocument/2006/relationships/image" Target="../media/image32.png"/><Relationship Id="rId9" Type="http://schemas.openxmlformats.org/officeDocument/2006/relationships/image" Target="../media/image2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9.png"/><Relationship Id="rId7" Type="http://schemas.openxmlformats.org/officeDocument/2006/relationships/image" Target="../media/image2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36.png"/><Relationship Id="rId5" Type="http://schemas.openxmlformats.org/officeDocument/2006/relationships/image" Target="../media/image183.png"/><Relationship Id="rId10" Type="http://schemas.openxmlformats.org/officeDocument/2006/relationships/image" Target="../media/image235.png"/><Relationship Id="rId4" Type="http://schemas.openxmlformats.org/officeDocument/2006/relationships/image" Target="../media/image14.png"/><Relationship Id="rId9" Type="http://schemas.openxmlformats.org/officeDocument/2006/relationships/image" Target="../media/image2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9.png"/><Relationship Id="rId7" Type="http://schemas.openxmlformats.org/officeDocument/2006/relationships/image" Target="../media/image2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83.png"/><Relationship Id="rId10" Type="http://schemas.openxmlformats.org/officeDocument/2006/relationships/image" Target="../media/image239.png"/><Relationship Id="rId4" Type="http://schemas.openxmlformats.org/officeDocument/2006/relationships/image" Target="../media/image14.png"/><Relationship Id="rId9" Type="http://schemas.openxmlformats.org/officeDocument/2006/relationships/image" Target="../media/image2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9.png"/><Relationship Id="rId7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43.png"/><Relationship Id="rId5" Type="http://schemas.openxmlformats.org/officeDocument/2006/relationships/image" Target="../media/image215.png"/><Relationship Id="rId10" Type="http://schemas.openxmlformats.org/officeDocument/2006/relationships/image" Target="../media/image242.png"/><Relationship Id="rId4" Type="http://schemas.openxmlformats.org/officeDocument/2006/relationships/image" Target="../media/image32.png"/><Relationship Id="rId9" Type="http://schemas.openxmlformats.org/officeDocument/2006/relationships/image" Target="../media/image2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248.png"/><Relationship Id="rId26" Type="http://schemas.openxmlformats.org/officeDocument/2006/relationships/image" Target="../media/image60.png"/><Relationship Id="rId3" Type="http://schemas.openxmlformats.org/officeDocument/2006/relationships/image" Target="../media/image32.png"/><Relationship Id="rId21" Type="http://schemas.openxmlformats.org/officeDocument/2006/relationships/image" Target="../media/image49.png"/><Relationship Id="rId7" Type="http://schemas.openxmlformats.org/officeDocument/2006/relationships/image" Target="../media/image245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5" Type="http://schemas.openxmlformats.org/officeDocument/2006/relationships/image" Target="../media/image250.png"/><Relationship Id="rId2" Type="http://schemas.openxmlformats.org/officeDocument/2006/relationships/image" Target="../media/image9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29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39.png"/><Relationship Id="rId24" Type="http://schemas.openxmlformats.org/officeDocument/2006/relationships/image" Target="../media/image56.png"/><Relationship Id="rId5" Type="http://schemas.openxmlformats.org/officeDocument/2006/relationships/image" Target="../media/image195.png"/><Relationship Id="rId15" Type="http://schemas.openxmlformats.org/officeDocument/2006/relationships/image" Target="../media/image247.png"/><Relationship Id="rId23" Type="http://schemas.openxmlformats.org/officeDocument/2006/relationships/image" Target="../media/image122.png"/><Relationship Id="rId28" Type="http://schemas.openxmlformats.org/officeDocument/2006/relationships/image" Target="../media/image252.png"/><Relationship Id="rId10" Type="http://schemas.openxmlformats.org/officeDocument/2006/relationships/image" Target="../media/image38.png"/><Relationship Id="rId19" Type="http://schemas.openxmlformats.org/officeDocument/2006/relationships/image" Target="../media/image249.png"/><Relationship Id="rId4" Type="http://schemas.openxmlformats.org/officeDocument/2006/relationships/image" Target="../media/image27.png"/><Relationship Id="rId9" Type="http://schemas.openxmlformats.org/officeDocument/2006/relationships/image" Target="../media/image246.png"/><Relationship Id="rId14" Type="http://schemas.openxmlformats.org/officeDocument/2006/relationships/image" Target="../media/image42.png"/><Relationship Id="rId22" Type="http://schemas.openxmlformats.org/officeDocument/2006/relationships/image" Target="../media/image158.png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9.png"/><Relationship Id="rId18" Type="http://schemas.openxmlformats.org/officeDocument/2006/relationships/image" Target="../media/image263.png"/><Relationship Id="rId26" Type="http://schemas.openxmlformats.org/officeDocument/2006/relationships/image" Target="../media/image269.png"/><Relationship Id="rId39" Type="http://schemas.openxmlformats.org/officeDocument/2006/relationships/image" Target="../media/image274.png"/><Relationship Id="rId21" Type="http://schemas.openxmlformats.org/officeDocument/2006/relationships/image" Target="../media/image265.png"/><Relationship Id="rId34" Type="http://schemas.openxmlformats.org/officeDocument/2006/relationships/image" Target="../media/image100.png"/><Relationship Id="rId42" Type="http://schemas.openxmlformats.org/officeDocument/2006/relationships/image" Target="../media/image277.png"/><Relationship Id="rId7" Type="http://schemas.openxmlformats.org/officeDocument/2006/relationships/image" Target="../media/image256.png"/><Relationship Id="rId2" Type="http://schemas.openxmlformats.org/officeDocument/2006/relationships/image" Target="../media/image9.png"/><Relationship Id="rId16" Type="http://schemas.openxmlformats.org/officeDocument/2006/relationships/image" Target="../media/image261.png"/><Relationship Id="rId20" Type="http://schemas.openxmlformats.org/officeDocument/2006/relationships/image" Target="../media/image264.png"/><Relationship Id="rId29" Type="http://schemas.openxmlformats.org/officeDocument/2006/relationships/image" Target="../media/image270.png"/><Relationship Id="rId41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75.png"/><Relationship Id="rId24" Type="http://schemas.openxmlformats.org/officeDocument/2006/relationships/image" Target="../media/image268.png"/><Relationship Id="rId32" Type="http://schemas.openxmlformats.org/officeDocument/2006/relationships/image" Target="../media/image98.png"/><Relationship Id="rId37" Type="http://schemas.openxmlformats.org/officeDocument/2006/relationships/image" Target="../media/image103.png"/><Relationship Id="rId40" Type="http://schemas.openxmlformats.org/officeDocument/2006/relationships/image" Target="../media/image275.png"/><Relationship Id="rId5" Type="http://schemas.openxmlformats.org/officeDocument/2006/relationships/image" Target="../media/image195.png"/><Relationship Id="rId15" Type="http://schemas.openxmlformats.org/officeDocument/2006/relationships/image" Target="../media/image260.png"/><Relationship Id="rId23" Type="http://schemas.openxmlformats.org/officeDocument/2006/relationships/image" Target="../media/image267.png"/><Relationship Id="rId28" Type="http://schemas.openxmlformats.org/officeDocument/2006/relationships/image" Target="../media/image94.png"/><Relationship Id="rId36" Type="http://schemas.openxmlformats.org/officeDocument/2006/relationships/image" Target="../media/image102.png"/><Relationship Id="rId10" Type="http://schemas.openxmlformats.org/officeDocument/2006/relationships/image" Target="../media/image74.png"/><Relationship Id="rId19" Type="http://schemas.openxmlformats.org/officeDocument/2006/relationships/image" Target="../media/image165.png"/><Relationship Id="rId31" Type="http://schemas.openxmlformats.org/officeDocument/2006/relationships/image" Target="../media/image271.png"/><Relationship Id="rId4" Type="http://schemas.openxmlformats.org/officeDocument/2006/relationships/image" Target="../media/image27.png"/><Relationship Id="rId9" Type="http://schemas.openxmlformats.org/officeDocument/2006/relationships/image" Target="../media/image257.png"/><Relationship Id="rId14" Type="http://schemas.openxmlformats.org/officeDocument/2006/relationships/image" Target="../media/image78.png"/><Relationship Id="rId22" Type="http://schemas.openxmlformats.org/officeDocument/2006/relationships/image" Target="../media/image266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openxmlformats.org/officeDocument/2006/relationships/image" Target="../media/image101.png"/><Relationship Id="rId43" Type="http://schemas.openxmlformats.org/officeDocument/2006/relationships/image" Target="../media/image86.png"/><Relationship Id="rId8" Type="http://schemas.openxmlformats.org/officeDocument/2006/relationships/image" Target="../media/image72.png"/><Relationship Id="rId3" Type="http://schemas.openxmlformats.org/officeDocument/2006/relationships/image" Target="../media/image14.png"/><Relationship Id="rId12" Type="http://schemas.openxmlformats.org/officeDocument/2006/relationships/image" Target="../media/image258.png"/><Relationship Id="rId17" Type="http://schemas.openxmlformats.org/officeDocument/2006/relationships/image" Target="../media/image262.png"/><Relationship Id="rId25" Type="http://schemas.openxmlformats.org/officeDocument/2006/relationships/image" Target="../media/image91.png"/><Relationship Id="rId33" Type="http://schemas.openxmlformats.org/officeDocument/2006/relationships/image" Target="../media/image272.png"/><Relationship Id="rId38" Type="http://schemas.openxmlformats.org/officeDocument/2006/relationships/image" Target="../media/image2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4.png"/><Relationship Id="rId7" Type="http://schemas.openxmlformats.org/officeDocument/2006/relationships/image" Target="../media/image27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.png"/><Relationship Id="rId4" Type="http://schemas.openxmlformats.org/officeDocument/2006/relationships/image" Target="../media/image195.png"/><Relationship Id="rId9" Type="http://schemas.openxmlformats.org/officeDocument/2006/relationships/image" Target="../media/image2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2.png"/><Relationship Id="rId7" Type="http://schemas.openxmlformats.org/officeDocument/2006/relationships/image" Target="../media/image283.png"/><Relationship Id="rId12" Type="http://schemas.openxmlformats.org/officeDocument/2006/relationships/image" Target="../media/image28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86.png"/><Relationship Id="rId5" Type="http://schemas.openxmlformats.org/officeDocument/2006/relationships/image" Target="../media/image195.png"/><Relationship Id="rId10" Type="http://schemas.openxmlformats.org/officeDocument/2006/relationships/image" Target="../media/image285.png"/><Relationship Id="rId4" Type="http://schemas.openxmlformats.org/officeDocument/2006/relationships/image" Target="../media/image14.png"/><Relationship Id="rId9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32.png"/><Relationship Id="rId7" Type="http://schemas.openxmlformats.org/officeDocument/2006/relationships/image" Target="../media/image28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7.png"/><Relationship Id="rId10" Type="http://schemas.openxmlformats.org/officeDocument/2006/relationships/image" Target="../media/image291.png"/><Relationship Id="rId4" Type="http://schemas.openxmlformats.org/officeDocument/2006/relationships/image" Target="../media/image195.png"/><Relationship Id="rId9" Type="http://schemas.openxmlformats.org/officeDocument/2006/relationships/image" Target="../media/image2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32.png"/><Relationship Id="rId7" Type="http://schemas.openxmlformats.org/officeDocument/2006/relationships/image" Target="../media/image294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5" Type="http://schemas.openxmlformats.org/officeDocument/2006/relationships/image" Target="../media/image27.png"/><Relationship Id="rId10" Type="http://schemas.openxmlformats.org/officeDocument/2006/relationships/image" Target="../media/image296.png"/><Relationship Id="rId4" Type="http://schemas.openxmlformats.org/officeDocument/2006/relationships/image" Target="../media/image195.png"/><Relationship Id="rId9" Type="http://schemas.openxmlformats.org/officeDocument/2006/relationships/image" Target="../media/image2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9.png"/><Relationship Id="rId7" Type="http://schemas.openxmlformats.org/officeDocument/2006/relationships/image" Target="../media/image29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8" Type="http://schemas.openxmlformats.org/officeDocument/2006/relationships/image" Target="../media/image36.png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103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42" Type="http://schemas.openxmlformats.org/officeDocument/2006/relationships/image" Target="../media/image106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6" Type="http://schemas.openxmlformats.org/officeDocument/2006/relationships/image" Target="../media/image80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png"/><Relationship Id="rId40" Type="http://schemas.openxmlformats.org/officeDocument/2006/relationships/image" Target="../media/image104.png"/><Relationship Id="rId45" Type="http://schemas.openxmlformats.org/officeDocument/2006/relationships/image" Target="../media/image109.png"/><Relationship Id="rId5" Type="http://schemas.openxmlformats.org/officeDocument/2006/relationships/image" Target="../media/image33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4" Type="http://schemas.openxmlformats.org/officeDocument/2006/relationships/image" Target="../media/image108.png"/><Relationship Id="rId4" Type="http://schemas.openxmlformats.org/officeDocument/2006/relationships/image" Target="../media/image27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43" Type="http://schemas.openxmlformats.org/officeDocument/2006/relationships/image" Target="../media/image107.png"/><Relationship Id="rId8" Type="http://schemas.openxmlformats.org/officeDocument/2006/relationships/image" Target="../media/image72.png"/><Relationship Id="rId3" Type="http://schemas.openxmlformats.org/officeDocument/2006/relationships/image" Target="../media/image3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38" Type="http://schemas.openxmlformats.org/officeDocument/2006/relationships/image" Target="../media/image102.png"/><Relationship Id="rId46" Type="http://schemas.openxmlformats.org/officeDocument/2006/relationships/image" Target="../media/image110.png"/><Relationship Id="rId20" Type="http://schemas.openxmlformats.org/officeDocument/2006/relationships/image" Target="../media/image84.png"/><Relationship Id="rId41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32.png"/><Relationship Id="rId21" Type="http://schemas.openxmlformats.org/officeDocument/2006/relationships/image" Target="../media/image126.png"/><Relationship Id="rId7" Type="http://schemas.openxmlformats.org/officeDocument/2006/relationships/image" Target="../media/image113.png"/><Relationship Id="rId12" Type="http://schemas.openxmlformats.org/officeDocument/2006/relationships/image" Target="../media/image5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9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6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2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5.png"/><Relationship Id="rId4" Type="http://schemas.openxmlformats.org/officeDocument/2006/relationships/image" Target="../media/image27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39.png"/><Relationship Id="rId30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32.png"/><Relationship Id="rId9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5.png"/><Relationship Id="rId4" Type="http://schemas.openxmlformats.org/officeDocument/2006/relationships/image" Target="../media/image14.png"/><Relationship Id="rId9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8.png"/><Relationship Id="rId4" Type="http://schemas.openxmlformats.org/officeDocument/2006/relationships/image" Target="../media/image14.png"/><Relationship Id="rId9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l="11618" r="11458" b="26786"/>
          <a:stretch>
            <a:fillRect/>
          </a:stretch>
        </p:blipFill>
        <p:spPr>
          <a:xfrm>
            <a:off x="0" y="11112500"/>
            <a:ext cx="24384000" cy="260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4318000"/>
            <a:ext cx="138176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100" y="3086100"/>
            <a:ext cx="136779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00" y="4495800"/>
            <a:ext cx="15113000" cy="331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6900" y="9677400"/>
            <a:ext cx="5422900" cy="227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5000" y="8483600"/>
            <a:ext cx="2755900" cy="927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8648700"/>
            <a:ext cx="2082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293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358900"/>
            <a:ext cx="9652000" cy="156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4343400"/>
            <a:ext cx="4343400" cy="162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4622800"/>
            <a:ext cx="34798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100" y="4013200"/>
            <a:ext cx="4318000" cy="161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8900" y="4279900"/>
            <a:ext cx="34671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300" y="1092200"/>
            <a:ext cx="368300" cy="35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2700" y="1028700"/>
            <a:ext cx="34671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69800" y="1092200"/>
            <a:ext cx="368300" cy="35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90500" y="1016000"/>
            <a:ext cx="34671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300" y="1968500"/>
            <a:ext cx="368300" cy="35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2700" y="1905000"/>
            <a:ext cx="34671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69800" y="1968500"/>
            <a:ext cx="3683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90500" y="1879600"/>
            <a:ext cx="34671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77100" y="6896100"/>
            <a:ext cx="4305300" cy="1612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08900" y="7175500"/>
            <a:ext cx="3454400" cy="1066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109700" y="6921500"/>
            <a:ext cx="4279900" cy="160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28800" y="7200900"/>
            <a:ext cx="3441700" cy="1066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109700" y="6921500"/>
            <a:ext cx="4279900" cy="160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28800" y="7200900"/>
            <a:ext cx="3441700" cy="106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084300" y="9652000"/>
            <a:ext cx="4279900" cy="1600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503400" y="9918700"/>
            <a:ext cx="3441700" cy="1066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77100" y="9652000"/>
            <a:ext cx="4318000" cy="1612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96200" y="9918700"/>
            <a:ext cx="3467100" cy="1066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77100" y="9652000"/>
            <a:ext cx="4318000" cy="1612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96200" y="9918700"/>
            <a:ext cx="3467100" cy="1066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0300" y="6908800"/>
            <a:ext cx="4330700" cy="1612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3000" y="7175500"/>
            <a:ext cx="4305300" cy="1066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51649">
            <a:off x="2832100" y="6362700"/>
            <a:ext cx="939800" cy="139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-3464900">
            <a:off x="4648200" y="6197600"/>
            <a:ext cx="3429000" cy="139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17671">
            <a:off x="8801100" y="6184900"/>
            <a:ext cx="1282700" cy="139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8508">
            <a:off x="8864600" y="9004300"/>
            <a:ext cx="1130300" cy="139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18761153">
            <a:off x="10985500" y="9017000"/>
            <a:ext cx="3708400" cy="139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-2838846">
            <a:off x="10985500" y="9017000"/>
            <a:ext cx="3708400" cy="139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-5192">
            <a:off x="11582400" y="10375900"/>
            <a:ext cx="2501900" cy="139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5455917">
            <a:off x="15671800" y="9017000"/>
            <a:ext cx="11303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293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270000"/>
            <a:ext cx="9652000" cy="213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4064000"/>
            <a:ext cx="37719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572000"/>
            <a:ext cx="30226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500" y="4064000"/>
            <a:ext cx="3771900" cy="187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9800" y="4572000"/>
            <a:ext cx="30226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36800" y="4064000"/>
            <a:ext cx="3771900" cy="187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05100" y="4521200"/>
            <a:ext cx="3022600" cy="97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54800" y="4064000"/>
            <a:ext cx="3771900" cy="187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23100" y="4572000"/>
            <a:ext cx="30226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09600" y="7848600"/>
            <a:ext cx="3771900" cy="187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77900" y="8305800"/>
            <a:ext cx="3022600" cy="977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71500" y="10922000"/>
            <a:ext cx="3771900" cy="187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39800" y="11379200"/>
            <a:ext cx="3022600" cy="977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94500" y="9652000"/>
            <a:ext cx="3771900" cy="187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75500" y="10121900"/>
            <a:ext cx="3022600" cy="927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5400" y="9652000"/>
            <a:ext cx="37719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3700" y="9906000"/>
            <a:ext cx="3022600" cy="1384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630900" y="8902700"/>
            <a:ext cx="5245100" cy="278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240500" y="10007600"/>
            <a:ext cx="4000500" cy="558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7100" y="4241800"/>
            <a:ext cx="4572000" cy="1536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08100" y="4521200"/>
            <a:ext cx="3822700" cy="977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589000" y="1892300"/>
            <a:ext cx="3022600" cy="52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23700" y="1778000"/>
            <a:ext cx="14986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23700" y="711200"/>
            <a:ext cx="1498600" cy="749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500100" y="838200"/>
            <a:ext cx="3022600" cy="520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188200" y="1752600"/>
            <a:ext cx="1524000" cy="812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77300" y="1828800"/>
            <a:ext cx="3390900" cy="520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88200" y="673100"/>
            <a:ext cx="1562100" cy="787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991600" y="800100"/>
            <a:ext cx="3810000" cy="469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9000" y="6946900"/>
            <a:ext cx="4572000" cy="153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270000" y="7454900"/>
            <a:ext cx="3810000" cy="520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99100" y="4991100"/>
            <a:ext cx="977900" cy="50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248900" y="4991100"/>
            <a:ext cx="482600" cy="50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4490700" y="4991100"/>
            <a:ext cx="546100" cy="50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10800000">
            <a:off x="18808700" y="4991100"/>
            <a:ext cx="546100" cy="50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-5415639">
            <a:off x="19761200" y="7404100"/>
            <a:ext cx="2946400" cy="50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1260000">
            <a:off x="16979900" y="9258300"/>
            <a:ext cx="2755900" cy="50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-1379999">
            <a:off x="16929100" y="11303000"/>
            <a:ext cx="2781300" cy="50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-2000744">
            <a:off x="10299700" y="9664700"/>
            <a:ext cx="3276600" cy="508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 rot="1513982">
            <a:off x="10426700" y="11214100"/>
            <a:ext cx="2997200" cy="508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067300" y="10566400"/>
            <a:ext cx="1739900" cy="508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rot="-5399999">
            <a:off x="2603500" y="9042400"/>
            <a:ext cx="11684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270000"/>
            <a:ext cx="9639300" cy="207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098800"/>
            <a:ext cx="5994400" cy="130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81200" y="4673600"/>
            <a:ext cx="57658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0" y="7162800"/>
            <a:ext cx="6045200" cy="113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4508500"/>
            <a:ext cx="12877800" cy="5969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098800"/>
            <a:ext cx="5651500" cy="130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9931400"/>
            <a:ext cx="7810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4400" y="9918700"/>
            <a:ext cx="7810500" cy="109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4900" y="9931400"/>
            <a:ext cx="78105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1270000"/>
            <a:ext cx="9639300" cy="207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800" y="4699000"/>
            <a:ext cx="15468600" cy="4660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098800"/>
            <a:ext cx="5778500" cy="130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39300" cy="207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0" y="9588500"/>
            <a:ext cx="7010400" cy="109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400" y="9550400"/>
            <a:ext cx="77851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3800" y="4737100"/>
            <a:ext cx="147574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00" y="10680700"/>
            <a:ext cx="6629400" cy="165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3098800"/>
            <a:ext cx="9499600" cy="130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1270000"/>
            <a:ext cx="9639300" cy="207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4762500"/>
            <a:ext cx="18834100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00" y="11353800"/>
            <a:ext cx="135255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39300" cy="148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098800"/>
            <a:ext cx="9499600" cy="148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1900" y="4483100"/>
            <a:ext cx="175006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9474200"/>
            <a:ext cx="72263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39300" cy="207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060700"/>
            <a:ext cx="9004300" cy="146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4521200"/>
            <a:ext cx="20332700" cy="4241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11099800"/>
            <a:ext cx="11163300" cy="163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393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098800"/>
            <a:ext cx="9499600" cy="148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4076700"/>
            <a:ext cx="13220700" cy="6540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9347200"/>
            <a:ext cx="111633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52000" cy="207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098800"/>
            <a:ext cx="9499600" cy="148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4064000"/>
            <a:ext cx="195199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060700"/>
            <a:ext cx="1270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2794000"/>
            <a:ext cx="5816600" cy="142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400" y="1752600"/>
            <a:ext cx="15697200" cy="1140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10299700"/>
            <a:ext cx="111633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393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098800"/>
            <a:ext cx="9499600" cy="146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4546600"/>
            <a:ext cx="10388600" cy="5422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10020300"/>
            <a:ext cx="111633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52000" cy="120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098800"/>
            <a:ext cx="9499600" cy="85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00" y="4127500"/>
            <a:ext cx="124206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00" y="7861300"/>
            <a:ext cx="111633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39300" cy="207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098800"/>
            <a:ext cx="9499600" cy="85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00" y="4292600"/>
            <a:ext cx="217170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9626600"/>
            <a:ext cx="111633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39300" cy="207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098800"/>
            <a:ext cx="9499600" cy="85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700" y="3975100"/>
            <a:ext cx="206502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0" y="4597400"/>
            <a:ext cx="75184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39300" cy="207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098800"/>
            <a:ext cx="12217400" cy="162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4457700"/>
            <a:ext cx="14668500" cy="838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54400" y="7061200"/>
            <a:ext cx="72517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1270000"/>
            <a:ext cx="9639300" cy="213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3098800"/>
            <a:ext cx="12217400" cy="101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95600" y="4356100"/>
            <a:ext cx="84455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4229100"/>
            <a:ext cx="14135100" cy="8293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4762500"/>
            <a:ext cx="6197600" cy="113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52000" cy="120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098800"/>
            <a:ext cx="12217400" cy="162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4622800"/>
            <a:ext cx="13449300" cy="838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55900" y="6565900"/>
            <a:ext cx="6197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270000"/>
            <a:ext cx="9639300" cy="191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4940300"/>
            <a:ext cx="4343400" cy="162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600" y="5219700"/>
            <a:ext cx="34798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6235700"/>
            <a:ext cx="4318000" cy="161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1300" y="6502400"/>
            <a:ext cx="34671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300" y="1092200"/>
            <a:ext cx="368300" cy="35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2700" y="1028700"/>
            <a:ext cx="34671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69800" y="1092200"/>
            <a:ext cx="368300" cy="35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90500" y="1016000"/>
            <a:ext cx="34671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300" y="1968500"/>
            <a:ext cx="368300" cy="35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2700" y="1905000"/>
            <a:ext cx="34671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69800" y="1968500"/>
            <a:ext cx="3683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90500" y="1879600"/>
            <a:ext cx="34671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82200" y="8509000"/>
            <a:ext cx="4305300" cy="1612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14000" y="8775700"/>
            <a:ext cx="3454400" cy="1066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424400" y="7912100"/>
            <a:ext cx="4279900" cy="160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843500" y="8178800"/>
            <a:ext cx="3441700" cy="1066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82200" y="10782300"/>
            <a:ext cx="4318000" cy="1612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01300" y="11061700"/>
            <a:ext cx="3467100" cy="106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90800" y="7404100"/>
            <a:ext cx="4330700" cy="1612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03500" y="7670800"/>
            <a:ext cx="4305300" cy="1066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57729">
            <a:off x="4343400" y="6908800"/>
            <a:ext cx="838200" cy="139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-1256306">
            <a:off x="6807200" y="7556500"/>
            <a:ext cx="3276600" cy="139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385486">
            <a:off x="11798300" y="8102600"/>
            <a:ext cx="660400" cy="139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14513">
            <a:off x="11798300" y="10375900"/>
            <a:ext cx="660400" cy="139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-2443064">
            <a:off x="13677900" y="10033000"/>
            <a:ext cx="42545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270000"/>
            <a:ext cx="9639300" cy="191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4064000"/>
            <a:ext cx="37719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572000"/>
            <a:ext cx="30226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500" y="4064000"/>
            <a:ext cx="3771900" cy="187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9800" y="4572000"/>
            <a:ext cx="30226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36800" y="4064000"/>
            <a:ext cx="3771900" cy="187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05100" y="4533900"/>
            <a:ext cx="3022600" cy="95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54800" y="4064000"/>
            <a:ext cx="3771900" cy="187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23100" y="4572000"/>
            <a:ext cx="30226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93900" y="8255000"/>
            <a:ext cx="3771900" cy="187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74900" y="8928100"/>
            <a:ext cx="30226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93900" y="11049000"/>
            <a:ext cx="3771900" cy="187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74900" y="11722100"/>
            <a:ext cx="30226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20300" y="9652000"/>
            <a:ext cx="3771900" cy="187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88600" y="10121900"/>
            <a:ext cx="30226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11900" y="9423400"/>
            <a:ext cx="4432300" cy="2349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545300" y="10325100"/>
            <a:ext cx="3390900" cy="54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7100" y="4241800"/>
            <a:ext cx="4572000" cy="1536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08100" y="4533900"/>
            <a:ext cx="38100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589000" y="1892300"/>
            <a:ext cx="3022600" cy="520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823700" y="1778000"/>
            <a:ext cx="14986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823700" y="711200"/>
            <a:ext cx="1498600" cy="74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500100" y="838200"/>
            <a:ext cx="3022600" cy="520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88200" y="1752600"/>
            <a:ext cx="1524000" cy="812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77300" y="1828800"/>
            <a:ext cx="3390900" cy="520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188200" y="673100"/>
            <a:ext cx="1562100" cy="787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991600" y="800100"/>
            <a:ext cx="3810000" cy="469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851400" y="9804400"/>
            <a:ext cx="4572000" cy="153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245100" y="10312400"/>
            <a:ext cx="3810000" cy="520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499100" y="4991100"/>
            <a:ext cx="977900" cy="50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8900" y="4991100"/>
            <a:ext cx="482600" cy="50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490700" y="4991100"/>
            <a:ext cx="546100" cy="50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0800000">
            <a:off x="18808700" y="4991100"/>
            <a:ext cx="546100" cy="50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-5400000">
            <a:off x="19494500" y="7658100"/>
            <a:ext cx="3467100" cy="50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3060000">
            <a:off x="18186400" y="9766300"/>
            <a:ext cx="1536700" cy="50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-3059999">
            <a:off x="18173700" y="11366500"/>
            <a:ext cx="1536700" cy="50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-3413177">
            <a:off x="13411200" y="9867900"/>
            <a:ext cx="1676400" cy="50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3413177">
            <a:off x="13411200" y="11264900"/>
            <a:ext cx="1676400" cy="50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423400" y="10566400"/>
            <a:ext cx="596900" cy="508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0300" y="9652000"/>
            <a:ext cx="3771900" cy="1879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401300" y="10121900"/>
            <a:ext cx="30226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10033000"/>
            <a:ext cx="8928100" cy="222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098800"/>
            <a:ext cx="9499600" cy="130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39300" cy="191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4775200"/>
            <a:ext cx="161544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9600"/>
            <a:ext cx="20828000" cy="254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261100" y="5676900"/>
            <a:ext cx="1270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400" y="4965700"/>
            <a:ext cx="2971800" cy="142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4724400"/>
            <a:ext cx="145796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7340600"/>
            <a:ext cx="20828000" cy="254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261100" y="8597900"/>
            <a:ext cx="1270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100" y="7912100"/>
            <a:ext cx="3187700" cy="142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0" y="8051800"/>
            <a:ext cx="13068300" cy="123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0" y="10198100"/>
            <a:ext cx="20828000" cy="254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6261100" y="11455400"/>
            <a:ext cx="1270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10769600"/>
            <a:ext cx="2095500" cy="142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0" y="10528300"/>
            <a:ext cx="13068300" cy="1879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5400" y="1270000"/>
            <a:ext cx="9639300" cy="1485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56300" y="3251200"/>
            <a:ext cx="124714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5181600"/>
            <a:ext cx="9309100" cy="154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3098800"/>
            <a:ext cx="9499600" cy="130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1270000"/>
            <a:ext cx="9639300" cy="191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800" y="2984500"/>
            <a:ext cx="11264900" cy="1026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9700" y="6972300"/>
            <a:ext cx="8928100" cy="232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900" y="9525000"/>
            <a:ext cx="66294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5473700"/>
            <a:ext cx="10363200" cy="167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098800"/>
            <a:ext cx="9499600" cy="130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39300" cy="191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3800" y="4419600"/>
            <a:ext cx="15163800" cy="723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8928100"/>
            <a:ext cx="100838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5194300"/>
            <a:ext cx="745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098800"/>
            <a:ext cx="9499600" cy="130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270000"/>
            <a:ext cx="9639300" cy="191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8636000"/>
            <a:ext cx="84709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4800" y="4533900"/>
            <a:ext cx="159639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787400"/>
            <a:ext cx="58166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1270000"/>
            <a:ext cx="9639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4300" y="5181600"/>
            <a:ext cx="13995400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l="11276" r="11955" b="29079"/>
          <a:stretch>
            <a:fillRect/>
          </a:stretch>
        </p:blipFill>
        <p:spPr>
          <a:xfrm>
            <a:off x="0" y="9410700"/>
            <a:ext cx="24384000" cy="430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4140200"/>
            <a:ext cx="14579600" cy="457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11938000"/>
            <a:ext cx="21844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293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016000"/>
            <a:ext cx="9652000" cy="203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4343400"/>
            <a:ext cx="4343400" cy="162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4622800"/>
            <a:ext cx="34798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100" y="4013200"/>
            <a:ext cx="4318000" cy="161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8900" y="4279900"/>
            <a:ext cx="34671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300" y="1092200"/>
            <a:ext cx="368300" cy="35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2700" y="1028700"/>
            <a:ext cx="34671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69800" y="1092200"/>
            <a:ext cx="368300" cy="35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90500" y="1016000"/>
            <a:ext cx="34671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69800" y="1955800"/>
            <a:ext cx="368300" cy="35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90500" y="1854200"/>
            <a:ext cx="34671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69300" y="1968500"/>
            <a:ext cx="3683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02700" y="1905000"/>
            <a:ext cx="34671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77100" y="6896100"/>
            <a:ext cx="4305300" cy="1612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08900" y="7175500"/>
            <a:ext cx="3454400" cy="1066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71500" y="9652000"/>
            <a:ext cx="4279900" cy="160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487400" y="9956800"/>
            <a:ext cx="3860800" cy="1003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271500" y="6972300"/>
            <a:ext cx="4279900" cy="160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690600" y="7226300"/>
            <a:ext cx="3441700" cy="1092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796000" y="6934200"/>
            <a:ext cx="4279900" cy="1600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227800" y="7188200"/>
            <a:ext cx="3441700" cy="1092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796000" y="9652000"/>
            <a:ext cx="4279900" cy="1600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227800" y="9906000"/>
            <a:ext cx="3441700" cy="1092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77100" y="9652000"/>
            <a:ext cx="4318000" cy="1612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96200" y="9918700"/>
            <a:ext cx="3467100" cy="1066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77100" y="9652000"/>
            <a:ext cx="4318000" cy="1612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96200" y="9918700"/>
            <a:ext cx="3467100" cy="1066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77100" y="9652000"/>
            <a:ext cx="4318000" cy="1612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96200" y="9918700"/>
            <a:ext cx="3467100" cy="1066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0300" y="6908800"/>
            <a:ext cx="4330700" cy="1612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43000" y="7175500"/>
            <a:ext cx="4305300" cy="1066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51649">
            <a:off x="2832100" y="6362700"/>
            <a:ext cx="939800" cy="139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-3464900">
            <a:off x="4648200" y="6197600"/>
            <a:ext cx="3429000" cy="139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17671">
            <a:off x="8801100" y="6184900"/>
            <a:ext cx="1282700" cy="139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5408508">
            <a:off x="8864600" y="9004300"/>
            <a:ext cx="1130300" cy="139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-3471122">
            <a:off x="10845800" y="9042400"/>
            <a:ext cx="3162300" cy="139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-3924835">
            <a:off x="16687800" y="9017000"/>
            <a:ext cx="2997200" cy="139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-7709">
            <a:off x="11582400" y="10375900"/>
            <a:ext cx="1689100" cy="139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7551400" y="10375900"/>
            <a:ext cx="12446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293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270000"/>
            <a:ext cx="9652000" cy="198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4064000"/>
            <a:ext cx="37719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572000"/>
            <a:ext cx="30226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500" y="4064000"/>
            <a:ext cx="3771900" cy="187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9800" y="4572000"/>
            <a:ext cx="30226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36800" y="4064000"/>
            <a:ext cx="3771900" cy="187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27300" y="4572000"/>
            <a:ext cx="34036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54800" y="4064000"/>
            <a:ext cx="3771900" cy="187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23100" y="4572000"/>
            <a:ext cx="30226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09600" y="7848600"/>
            <a:ext cx="3771900" cy="187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77900" y="8305800"/>
            <a:ext cx="3022600" cy="96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71500" y="10922000"/>
            <a:ext cx="3771900" cy="187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39800" y="11391900"/>
            <a:ext cx="3022600" cy="965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94500" y="9652000"/>
            <a:ext cx="3771900" cy="187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75500" y="10109200"/>
            <a:ext cx="3022600" cy="965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5400" y="9652000"/>
            <a:ext cx="37719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3700" y="10109200"/>
            <a:ext cx="3022600" cy="96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630900" y="8902700"/>
            <a:ext cx="5245100" cy="278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240500" y="10007600"/>
            <a:ext cx="4000500" cy="558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7100" y="4241800"/>
            <a:ext cx="4572000" cy="1536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08100" y="4533900"/>
            <a:ext cx="3822700" cy="965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589000" y="1892300"/>
            <a:ext cx="3022600" cy="52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23700" y="1778000"/>
            <a:ext cx="14986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23700" y="711200"/>
            <a:ext cx="1498600" cy="749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500100" y="838200"/>
            <a:ext cx="3022600" cy="520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188200" y="1752600"/>
            <a:ext cx="1524000" cy="812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77300" y="1828800"/>
            <a:ext cx="3390900" cy="520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88200" y="673100"/>
            <a:ext cx="1562100" cy="787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991600" y="800100"/>
            <a:ext cx="3810000" cy="469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9000" y="6946900"/>
            <a:ext cx="4572000" cy="153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270000" y="7454900"/>
            <a:ext cx="3810000" cy="520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99100" y="4991100"/>
            <a:ext cx="977900" cy="50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248900" y="4991100"/>
            <a:ext cx="482600" cy="50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4490700" y="4991100"/>
            <a:ext cx="546100" cy="50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10800000">
            <a:off x="18808700" y="4991100"/>
            <a:ext cx="546100" cy="50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-5415639">
            <a:off x="19761200" y="7404100"/>
            <a:ext cx="2946400" cy="50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1260000">
            <a:off x="16979900" y="9258300"/>
            <a:ext cx="2755900" cy="50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-1379999">
            <a:off x="16929100" y="11303000"/>
            <a:ext cx="2781300" cy="50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-2000744">
            <a:off x="10299700" y="9664700"/>
            <a:ext cx="3276600" cy="508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 rot="1513982">
            <a:off x="10426700" y="11214100"/>
            <a:ext cx="2997200" cy="508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067300" y="10566400"/>
            <a:ext cx="1739900" cy="508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rot="-5399999">
            <a:off x="2603500" y="9042400"/>
            <a:ext cx="11684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293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028700"/>
            <a:ext cx="9652000" cy="220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4991100"/>
            <a:ext cx="4343400" cy="162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800" y="5257800"/>
            <a:ext cx="3479800" cy="106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0" y="7772400"/>
            <a:ext cx="4318000" cy="161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100" y="8039100"/>
            <a:ext cx="34671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3098800"/>
            <a:ext cx="9512300" cy="160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7300" y="10426700"/>
            <a:ext cx="4318000" cy="161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6400" y="10693400"/>
            <a:ext cx="34671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43400" y="10414000"/>
            <a:ext cx="4318000" cy="161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75200" y="10680700"/>
            <a:ext cx="3467100" cy="106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00" y="10426700"/>
            <a:ext cx="4318000" cy="1612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45800" y="10706100"/>
            <a:ext cx="3467100" cy="1066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043400" y="7772400"/>
            <a:ext cx="4318000" cy="1612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475200" y="8051800"/>
            <a:ext cx="3467100" cy="1066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043400" y="5003800"/>
            <a:ext cx="4318000" cy="1612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462500" y="5270500"/>
            <a:ext cx="3467100" cy="1066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61913">
            <a:off x="5397500" y="7112000"/>
            <a:ext cx="1155700" cy="139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51149">
            <a:off x="5435600" y="9829800"/>
            <a:ext cx="1041400" cy="139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983">
            <a:off x="8115300" y="11163300"/>
            <a:ext cx="2311400" cy="139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21802">
            <a:off x="14732000" y="11150600"/>
            <a:ext cx="2311400" cy="139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-5400000">
            <a:off x="18694400" y="9829800"/>
            <a:ext cx="1016000" cy="139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-5407568">
            <a:off x="18618200" y="7124700"/>
            <a:ext cx="1168400" cy="139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55300" y="6311900"/>
            <a:ext cx="368300" cy="355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176000" y="6235700"/>
            <a:ext cx="3467100" cy="520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642600" y="7061200"/>
            <a:ext cx="368300" cy="355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176000" y="6985000"/>
            <a:ext cx="3467100" cy="520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55300" y="7886700"/>
            <a:ext cx="368300" cy="355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176000" y="7797800"/>
            <a:ext cx="34671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293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270000"/>
            <a:ext cx="9677400" cy="124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4533900"/>
            <a:ext cx="6146800" cy="168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4533900"/>
            <a:ext cx="15722600" cy="866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3098800"/>
            <a:ext cx="99060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293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270000"/>
            <a:ext cx="9677400" cy="124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7000" y="4318000"/>
            <a:ext cx="6146800" cy="168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4559300"/>
            <a:ext cx="15354300" cy="875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3098800"/>
            <a:ext cx="99060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787400"/>
            <a:ext cx="58293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270000"/>
            <a:ext cx="9677400" cy="124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0" y="4699000"/>
            <a:ext cx="9766300" cy="113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1500" y="2070100"/>
            <a:ext cx="32258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098800"/>
            <a:ext cx="9906000" cy="130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4699000"/>
            <a:ext cx="11099800" cy="8597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0</Words>
  <Application>Microsoft Office PowerPoint</Application>
  <PresentationFormat>사용자 지정</PresentationFormat>
  <Paragraphs>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Sihyun Kim</cp:lastModifiedBy>
  <cp:revision>2</cp:revision>
  <dcterms:created xsi:type="dcterms:W3CDTF">2006-08-16T00:00:00Z</dcterms:created>
  <dcterms:modified xsi:type="dcterms:W3CDTF">2025-12-02T07:02:52Z</dcterms:modified>
</cp:coreProperties>
</file>